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3" r:id="rId4"/>
    <p:sldId id="266" r:id="rId5"/>
    <p:sldId id="270" r:id="rId6"/>
    <p:sldId id="269" r:id="rId7"/>
    <p:sldId id="268" r:id="rId8"/>
    <p:sldId id="264" r:id="rId9"/>
    <p:sldId id="265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980" autoAdjust="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 часто используется калькулятор в Вашей жизни?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Как часто используется калькулятор в Вашей жизни?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Часто</c:v>
                </c:pt>
                <c:pt idx="1">
                  <c:v>Редко</c:v>
                </c:pt>
                <c:pt idx="2">
                  <c:v>Никогда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81.25</c:v>
                </c:pt>
                <c:pt idx="1">
                  <c:v>7.5</c:v>
                </c:pt>
                <c:pt idx="2">
                  <c:v>11.25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9F-46BB-8CA6-56F72726A1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15261-B05F-4FCA-AC95-5787CF31959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F3EC5-FB85-46BF-9F68-289CF141E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205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F3EC5-FB85-46BF-9F68-289CF141EE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70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F3EC5-FB85-46BF-9F68-289CF141EE6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868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29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01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6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3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4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94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32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9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97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5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59000"/>
              </a:srgbClr>
            </a:gs>
            <a:gs pos="39999">
              <a:srgbClr val="85C2FF">
                <a:alpha val="24000"/>
              </a:srgbClr>
            </a:gs>
            <a:gs pos="70000">
              <a:srgbClr val="C4D6EB">
                <a:alpha val="57000"/>
              </a:srgbClr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923BC-1ECC-4C0D-A693-17F835376CE3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5A70C-2023-4A34-B516-1CE3F664B5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41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980728"/>
            <a:ext cx="9265024" cy="3456384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Формирование познавательного интереса к математике с помощью устного счёта</a:t>
            </a:r>
          </a:p>
        </p:txBody>
      </p:sp>
      <p:pic>
        <p:nvPicPr>
          <p:cNvPr id="1028" name="Picture 4" descr="Graduation owl Fre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27" y="5921927"/>
            <a:ext cx="929177" cy="92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21024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ОБЩЕОБРАЗОВАТЕЛЬНОЕ УЧРЕЖДЕНИЕ САМАРСКОЙ ОБЛАСТИ «ШКОЛА-ИНТЕРНАТ №5 ДЛЯ ОБУЧАЮЩИХСЯ С ОГРАНИЧЕННЫМИ ВОЗМОЖНОСТЯМИ ЗДОРОВЬЯ ГОРОДСКОГО ОКРУГА ТОЛЬЯТТИ»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3998586"/>
            <a:ext cx="4303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Выполнил учитель начальных классов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Запорожцева Галина Николаевна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31858" y="6481772"/>
            <a:ext cx="14873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Тольятти,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3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980728"/>
            <a:ext cx="9265024" cy="3456384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Формирование познавательного интереса к математике с помощью устного счёта</a:t>
            </a:r>
          </a:p>
        </p:txBody>
      </p:sp>
      <p:pic>
        <p:nvPicPr>
          <p:cNvPr id="1028" name="Picture 4" descr="Graduation owl Fre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27" y="5921927"/>
            <a:ext cx="929177" cy="92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21024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ОБЩЕОБРАЗОВАТЕЛЬНОЕ УЧРЕЖДЕНИЕ САМАРСКОЙ ОБЛАСТИ «ШКОЛА-ИНТЕРНАТ №5 ДЛЯ ОБУЧАЮЩИХСЯ С ОГРАНИЧЕННЫМИ ВОЗМОЖНОСТЯМИ ЗДОРОВЬЯ ГОРОДСКОГО ОКРУГА ТОЛЬЯТТИ»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3998586"/>
            <a:ext cx="4303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Выполнил учитель начальных классов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Запорожцева Галина Николаевна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31858" y="6481772"/>
            <a:ext cx="14873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Тольятти,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0" y="33737"/>
            <a:ext cx="463631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УСТНЫЙ СЧЁТ РАЗВИВАЕТ </a:t>
            </a:r>
          </a:p>
          <a:p>
            <a:endParaRPr lang="ru-RU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30117" y="1124744"/>
            <a:ext cx="48781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ыстро и безошибочно производить разнообразные устные вычисления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Инициативу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Сообразительность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Слуховую память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Образное мышление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Формирует интерес к математике 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88519536"/>
              </p:ext>
            </p:extLst>
          </p:nvPr>
        </p:nvGraphicFramePr>
        <p:xfrm>
          <a:off x="-3938" y="0"/>
          <a:ext cx="422261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905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836712"/>
            <a:ext cx="7330044" cy="321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Изучение приёмов устного счёта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5795010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Разработка памятки «Приёмы устного счёта» для формирования познавательного интереса к математике  </a:t>
            </a:r>
            <a:endParaRPr lang="ru-RU" sz="2000" dirty="0">
              <a:ea typeface="Calibri"/>
              <a:cs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788" y="692696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25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41" t="20320" r="2580" b="4304"/>
          <a:stretch/>
        </p:blipFill>
        <p:spPr bwMode="auto">
          <a:xfrm>
            <a:off x="184666" y="188640"/>
            <a:ext cx="2090769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55" y="188640"/>
            <a:ext cx="2090769" cy="286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122" y="179453"/>
            <a:ext cx="2061261" cy="2817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3033591"/>
            <a:ext cx="309822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Яков Трахтенберг</a:t>
            </a:r>
          </a:p>
          <a:p>
            <a:endParaRPr lang="ru-RU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еврейско-русский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математик, который, находясь в заключении в фашистском концлагере во время Второй мировой войны, разработал систему быстрого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счета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41863" y="3012517"/>
            <a:ext cx="305795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С. А. Рачинский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российский учёный, педагог, просветитель, профессор Московского университета, ботаник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математик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Автор книг: «1001 задача для умственного счёта», «Арифметические забавы», «Геометрические забавы»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3068960"/>
            <a:ext cx="273630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Билл </a:t>
            </a:r>
            <a:r>
              <a:rPr lang="ru-RU" sz="2400" b="1" i="1" u="sng" dirty="0" err="1" smtClean="0">
                <a:latin typeface="Times New Roman" pitchFamily="18" charset="0"/>
                <a:cs typeface="Times New Roman" pitchFamily="18" charset="0"/>
              </a:rPr>
              <a:t>Хэндли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2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математик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Автор книг: «Быстрая математика: секреты устного счета», «Как быстро считать в уме», «Считайте в уме как компьютер» и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др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63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131" y="133946"/>
            <a:ext cx="916338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i="1" dirty="0" smtClean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Приёмы:</a:t>
            </a:r>
          </a:p>
          <a:p>
            <a:pPr lvl="0" algn="ctr"/>
            <a:endParaRPr lang="ru-RU" sz="2800" b="1" i="1" dirty="0" smtClean="0">
              <a:ln w="18415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20000" lvl="0">
              <a:lnSpc>
                <a:spcPct val="150000"/>
              </a:lnSpc>
            </a:pPr>
            <a:r>
              <a:rPr lang="ru-RU" sz="2400" dirty="0" smtClean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Прием сложения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2. Прием вычитания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3. Использование «круглых чисел» для счета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 smtClean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«Взаимопомощь умножения и деления» 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5. «Нахождение ключа»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6. «Старые / новые числа» 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7. Задачи «на части» </a:t>
            </a:r>
          </a:p>
          <a:p>
            <a:pPr marL="2520000" lvl="0">
              <a:lnSpc>
                <a:spcPct val="150000"/>
              </a:lnSpc>
            </a:pPr>
            <a:r>
              <a:rPr lang="ru-RU" sz="2400" dirty="0">
                <a:ln w="18415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 8. Задачи «на разницу»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11956"/>
            <a:ext cx="129614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Abacus Free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34" y="476672"/>
            <a:ext cx="1170838" cy="128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alculator interface symbol Free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57" y="4574427"/>
            <a:ext cx="1377507" cy="137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92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116632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«Круглые числа»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спользуя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формулу A × (B + C) = A × B + A × C, можем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умножать любое число любое. Так как представить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виде сложения или разности чисел, одно  из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которых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«круглое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 (кратное 10), не составляет сложности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использования: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× 31 = 32 × (30 +1) = 32 ×30 + 32×1 = 32 × 3 ×10 + 32 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96× ×10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= 960 + 32 = 992</a:t>
            </a: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046" y="3617892"/>
            <a:ext cx="654746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3200" b="1" i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«Нахождение </a:t>
            </a:r>
            <a:r>
              <a:rPr lang="ru-RU" sz="3200" b="1" i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ключа»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двузначное число, сумма цифр которого не превышает 10, умножить на 11, надо цифры этого числа раздвинуть и поставить между ними сумму этих цифр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    72 ∙ 11 = 7 (7 + 2) 2 = 792</a:t>
            </a:r>
          </a:p>
          <a:p>
            <a:pPr lvl="0"/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Mortarboard Fre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861048"/>
            <a:ext cx="1969021" cy="196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32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752" y="7647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	За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4900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рублей. Саша купил конфеты, цветы и кольцо. Каждая покупка дороже в 2 раза чем предыдущая. Цены?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39752" y="15044"/>
            <a:ext cx="67756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25752" y="213285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	Мы с братом купили 28 тетрадей в школу за 98 руб. но брат взял на 4 тетради больше, чем я. Сколько заплатил каждый из нас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437112"/>
            <a:ext cx="43152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В школе учатся 980 обучающихся. Каждый из них, сдавая макулатуру, сберег 25 деревьев в год. Сколько в год  деревьев сберегают они вместе?</a:t>
            </a:r>
          </a:p>
        </p:txBody>
      </p:sp>
      <p:pic>
        <p:nvPicPr>
          <p:cNvPr id="3074" name="Picture 2" descr="Abacus Fre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26549"/>
            <a:ext cx="1502842" cy="1502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alculator button hand drawn signs Free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254" y="4715692"/>
            <a:ext cx="1702967" cy="170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Magnifier and open book Free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27" y="2852936"/>
            <a:ext cx="1451285" cy="1451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32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3" y="116632"/>
            <a:ext cx="8599459" cy="3083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3600" b="1" i="1" dirty="0">
                <a:latin typeface="Times New Roman" pitchFamily="18" charset="0"/>
                <a:ea typeface="Calibri"/>
                <a:cs typeface="Times New Roman" pitchFamily="18" charset="0"/>
              </a:rPr>
              <a:t>"Счет и вычисления - основа порядка в голове"</a:t>
            </a:r>
            <a:r>
              <a:rPr lang="ru-RU" sz="3600" b="1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</a:p>
          <a:p>
            <a:pPr marL="1440000" algn="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Иоганн Генрих Песталоцци (швейцарский педагог, один из крупнейших педагогов-гуманистов конца XVIII — начала XIX </a:t>
            </a:r>
            <a:r>
              <a:rPr lang="ru-RU" sz="2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века)</a:t>
            </a:r>
            <a:endParaRPr lang="ru-RU" sz="2000" b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5128" name="Picture 8" descr="Intelligence Fre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84" y="3656224"/>
            <a:ext cx="1665240" cy="180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Bald male head side view with letters inside Free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689667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Businessman with an idea Free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3573016"/>
            <a:ext cx="1952651" cy="1952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07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2" y="5951934"/>
            <a:ext cx="9271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Question class note symbol Free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89040"/>
            <a:ext cx="2016224" cy="218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aise your hand to ask Free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51052"/>
            <a:ext cx="1656184" cy="183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49669" y="1951965"/>
            <a:ext cx="6993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25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451</Words>
  <Application>Microsoft Office PowerPoint</Application>
  <PresentationFormat>Экран (4:3)</PresentationFormat>
  <Paragraphs>58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Times New Roman</vt:lpstr>
      <vt:lpstr>Wingdings</vt:lpstr>
      <vt:lpstr>Тема Office</vt:lpstr>
      <vt:lpstr>Формирование познавательного интереса к математике с помощью устного счёта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Формирование познавательного интереса к математике с помощью устного счёта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познавательного интереса к математике с помощью устного счёта</dc:title>
  <dc:creator>Vaio</dc:creator>
  <cp:lastModifiedBy>Галина Запорожцева</cp:lastModifiedBy>
  <cp:revision>19</cp:revision>
  <dcterms:created xsi:type="dcterms:W3CDTF">2019-11-20T12:01:15Z</dcterms:created>
  <dcterms:modified xsi:type="dcterms:W3CDTF">2025-11-22T13:11:30Z</dcterms:modified>
</cp:coreProperties>
</file>